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821" r:id="rId2"/>
    <p:sldMasterId id="2147483684" r:id="rId3"/>
    <p:sldMasterId id="2147483744" r:id="rId4"/>
    <p:sldMasterId id="2147483803" r:id="rId5"/>
    <p:sldMasterId id="2147483708" r:id="rId6"/>
    <p:sldMasterId id="2147483807" r:id="rId7"/>
    <p:sldMasterId id="2147484451" r:id="rId8"/>
  </p:sldMasterIdLst>
  <p:notesMasterIdLst>
    <p:notesMasterId r:id="rId22"/>
  </p:notesMasterIdLst>
  <p:handoutMasterIdLst>
    <p:handoutMasterId r:id="rId23"/>
  </p:handoutMasterIdLst>
  <p:sldIdLst>
    <p:sldId id="383" r:id="rId9"/>
    <p:sldId id="498" r:id="rId10"/>
    <p:sldId id="329" r:id="rId11"/>
    <p:sldId id="570" r:id="rId12"/>
    <p:sldId id="569" r:id="rId13"/>
    <p:sldId id="290" r:id="rId14"/>
    <p:sldId id="567" r:id="rId15"/>
    <p:sldId id="568" r:id="rId16"/>
    <p:sldId id="571" r:id="rId17"/>
    <p:sldId id="572" r:id="rId18"/>
    <p:sldId id="573" r:id="rId19"/>
    <p:sldId id="574" r:id="rId20"/>
    <p:sldId id="480" r:id="rId2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263FADB-C913-4EF3-AE59-3D8BBE415D46}">
          <p14:sldIdLst>
            <p14:sldId id="383"/>
            <p14:sldId id="498"/>
            <p14:sldId id="329"/>
            <p14:sldId id="570"/>
            <p14:sldId id="569"/>
            <p14:sldId id="290"/>
            <p14:sldId id="567"/>
            <p14:sldId id="568"/>
            <p14:sldId id="571"/>
            <p14:sldId id="572"/>
            <p14:sldId id="573"/>
            <p14:sldId id="574"/>
          </p14:sldIdLst>
        </p14:section>
        <p14:section name="Oddíl bez názvu" id="{CD35D70E-EDEE-A74E-8D7E-21E09D8AA602}">
          <p14:sldIdLst>
            <p14:sldId id="4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A89"/>
    <a:srgbClr val="F20000"/>
    <a:srgbClr val="D61F00"/>
    <a:srgbClr val="DC0202"/>
    <a:srgbClr val="000000"/>
    <a:srgbClr val="FF9933"/>
    <a:srgbClr val="001DD9"/>
    <a:srgbClr val="343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829C9-C122-4862-B78F-DEAF0F2D18B5}" v="5" dt="2023-11-12T12:06:03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88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ha Milan" userId="e9110794-889b-45bf-89b6-61a9b8ee6cfb" providerId="ADAL" clId="{2E4829C9-C122-4862-B78F-DEAF0F2D18B5}"/>
    <pc:docChg chg="custSel modSld">
      <pc:chgData name="Vácha Milan" userId="e9110794-889b-45bf-89b6-61a9b8ee6cfb" providerId="ADAL" clId="{2E4829C9-C122-4862-B78F-DEAF0F2D18B5}" dt="2023-11-13T09:08:24.924" v="180" actId="20577"/>
      <pc:docMkLst>
        <pc:docMk/>
      </pc:docMkLst>
      <pc:sldChg chg="modSp mod">
        <pc:chgData name="Vácha Milan" userId="e9110794-889b-45bf-89b6-61a9b8ee6cfb" providerId="ADAL" clId="{2E4829C9-C122-4862-B78F-DEAF0F2D18B5}" dt="2023-11-13T09:08:24.924" v="180" actId="20577"/>
        <pc:sldMkLst>
          <pc:docMk/>
          <pc:sldMk cId="3667051842" sldId="383"/>
        </pc:sldMkLst>
        <pc:spChg chg="mod">
          <ac:chgData name="Vácha Milan" userId="e9110794-889b-45bf-89b6-61a9b8ee6cfb" providerId="ADAL" clId="{2E4829C9-C122-4862-B78F-DEAF0F2D18B5}" dt="2023-11-13T09:08:24.924" v="180" actId="20577"/>
          <ac:spMkLst>
            <pc:docMk/>
            <pc:sldMk cId="3667051842" sldId="383"/>
            <ac:spMk id="6" creationId="{36DCD83F-61CA-4A70-9EA8-F781D4D2C421}"/>
          </ac:spMkLst>
        </pc:spChg>
      </pc:sldChg>
      <pc:sldChg chg="modSp">
        <pc:chgData name="Vácha Milan" userId="e9110794-889b-45bf-89b6-61a9b8ee6cfb" providerId="ADAL" clId="{2E4829C9-C122-4862-B78F-DEAF0F2D18B5}" dt="2023-11-12T11:14:11.136" v="0" actId="478"/>
        <pc:sldMkLst>
          <pc:docMk/>
          <pc:sldMk cId="814789917" sldId="498"/>
        </pc:sldMkLst>
        <pc:graphicFrameChg chg="mod">
          <ac:chgData name="Vácha Milan" userId="e9110794-889b-45bf-89b6-61a9b8ee6cfb" providerId="ADAL" clId="{2E4829C9-C122-4862-B78F-DEAF0F2D18B5}" dt="2023-11-12T11:14:11.136" v="0" actId="478"/>
          <ac:graphicFrameMkLst>
            <pc:docMk/>
            <pc:sldMk cId="814789917" sldId="498"/>
            <ac:graphicFrameMk id="2" creationId="{6E9580C8-66B5-CACD-E079-0D0CD0A13978}"/>
          </ac:graphicFrameMkLst>
        </pc:graphicFrameChg>
      </pc:sldChg>
      <pc:sldChg chg="modSp mod">
        <pc:chgData name="Vácha Milan" userId="e9110794-889b-45bf-89b6-61a9b8ee6cfb" providerId="ADAL" clId="{2E4829C9-C122-4862-B78F-DEAF0F2D18B5}" dt="2023-11-12T12:06:03.297" v="137" actId="207"/>
        <pc:sldMkLst>
          <pc:docMk/>
          <pc:sldMk cId="1461477652" sldId="567"/>
        </pc:sldMkLst>
        <pc:spChg chg="mod">
          <ac:chgData name="Vácha Milan" userId="e9110794-889b-45bf-89b6-61a9b8ee6cfb" providerId="ADAL" clId="{2E4829C9-C122-4862-B78F-DEAF0F2D18B5}" dt="2023-11-12T11:44:53.044" v="120" actId="255"/>
          <ac:spMkLst>
            <pc:docMk/>
            <pc:sldMk cId="1461477652" sldId="567"/>
            <ac:spMk id="247" creationId="{00000000-0000-0000-0000-000000000000}"/>
          </ac:spMkLst>
        </pc:spChg>
        <pc:graphicFrameChg chg="mod">
          <ac:chgData name="Vácha Milan" userId="e9110794-889b-45bf-89b6-61a9b8ee6cfb" providerId="ADAL" clId="{2E4829C9-C122-4862-B78F-DEAF0F2D18B5}" dt="2023-11-12T12:06:03.297" v="137" actId="207"/>
          <ac:graphicFrameMkLst>
            <pc:docMk/>
            <pc:sldMk cId="1461477652" sldId="567"/>
            <ac:graphicFrameMk id="2" creationId="{6E9580C8-66B5-CACD-E079-0D0CD0A13978}"/>
          </ac:graphicFrameMkLst>
        </pc:graphicFrameChg>
      </pc:sldChg>
      <pc:sldChg chg="addSp modSp mod">
        <pc:chgData name="Vácha Milan" userId="e9110794-889b-45bf-89b6-61a9b8ee6cfb" providerId="ADAL" clId="{2E4829C9-C122-4862-B78F-DEAF0F2D18B5}" dt="2023-11-12T11:41:01.534" v="119" actId="14100"/>
        <pc:sldMkLst>
          <pc:docMk/>
          <pc:sldMk cId="2413448964" sldId="568"/>
        </pc:sldMkLst>
        <pc:picChg chg="add mod">
          <ac:chgData name="Vácha Milan" userId="e9110794-889b-45bf-89b6-61a9b8ee6cfb" providerId="ADAL" clId="{2E4829C9-C122-4862-B78F-DEAF0F2D18B5}" dt="2023-11-12T11:41:01.534" v="119" actId="14100"/>
          <ac:picMkLst>
            <pc:docMk/>
            <pc:sldMk cId="2413448964" sldId="568"/>
            <ac:picMk id="3" creationId="{B2B31BD1-17AB-A82A-414C-AD56303AE4CB}"/>
          </ac:picMkLst>
        </pc:picChg>
      </pc:sldChg>
      <pc:sldChg chg="modSp mod">
        <pc:chgData name="Vácha Milan" userId="e9110794-889b-45bf-89b6-61a9b8ee6cfb" providerId="ADAL" clId="{2E4829C9-C122-4862-B78F-DEAF0F2D18B5}" dt="2023-11-13T08:33:14.950" v="178" actId="14100"/>
        <pc:sldMkLst>
          <pc:docMk/>
          <pc:sldMk cId="3905611449" sldId="569"/>
        </pc:sldMkLst>
        <pc:picChg chg="mod">
          <ac:chgData name="Vácha Milan" userId="e9110794-889b-45bf-89b6-61a9b8ee6cfb" providerId="ADAL" clId="{2E4829C9-C122-4862-B78F-DEAF0F2D18B5}" dt="2023-11-13T08:33:14.950" v="178" actId="14100"/>
          <ac:picMkLst>
            <pc:docMk/>
            <pc:sldMk cId="3905611449" sldId="569"/>
            <ac:picMk id="3" creationId="{4A8D290A-D541-859F-F1BE-6D1D8F7C8DF8}"/>
          </ac:picMkLst>
        </pc:picChg>
      </pc:sldChg>
      <pc:sldChg chg="addSp delSp modSp mod">
        <pc:chgData name="Vácha Milan" userId="e9110794-889b-45bf-89b6-61a9b8ee6cfb" providerId="ADAL" clId="{2E4829C9-C122-4862-B78F-DEAF0F2D18B5}" dt="2023-11-12T12:05:08.391" v="136" actId="14100"/>
        <pc:sldMkLst>
          <pc:docMk/>
          <pc:sldMk cId="487924296" sldId="572"/>
        </pc:sldMkLst>
        <pc:spChg chg="mod">
          <ac:chgData name="Vácha Milan" userId="e9110794-889b-45bf-89b6-61a9b8ee6cfb" providerId="ADAL" clId="{2E4829C9-C122-4862-B78F-DEAF0F2D18B5}" dt="2023-11-12T12:04:41.220" v="132" actId="1076"/>
          <ac:spMkLst>
            <pc:docMk/>
            <pc:sldMk cId="487924296" sldId="572"/>
            <ac:spMk id="247" creationId="{00000000-0000-0000-0000-000000000000}"/>
          </ac:spMkLst>
        </pc:spChg>
        <pc:picChg chg="del">
          <ac:chgData name="Vácha Milan" userId="e9110794-889b-45bf-89b6-61a9b8ee6cfb" providerId="ADAL" clId="{2E4829C9-C122-4862-B78F-DEAF0F2D18B5}" dt="2023-11-12T12:03:58.142" v="126" actId="478"/>
          <ac:picMkLst>
            <pc:docMk/>
            <pc:sldMk cId="487924296" sldId="572"/>
            <ac:picMk id="3" creationId="{F8EB8E0E-BF13-AF68-7691-2A476A7005FA}"/>
          </ac:picMkLst>
        </pc:picChg>
        <pc:picChg chg="add mod">
          <ac:chgData name="Vácha Milan" userId="e9110794-889b-45bf-89b6-61a9b8ee6cfb" providerId="ADAL" clId="{2E4829C9-C122-4862-B78F-DEAF0F2D18B5}" dt="2023-11-12T12:05:08.391" v="136" actId="14100"/>
          <ac:picMkLst>
            <pc:docMk/>
            <pc:sldMk cId="487924296" sldId="572"/>
            <ac:picMk id="4" creationId="{2EB4088A-57AA-BC1C-4087-F1EAA6E18798}"/>
          </ac:picMkLst>
        </pc:picChg>
      </pc:sldChg>
      <pc:sldChg chg="addSp modSp mod modClrScheme chgLayout">
        <pc:chgData name="Vácha Milan" userId="e9110794-889b-45bf-89b6-61a9b8ee6cfb" providerId="ADAL" clId="{2E4829C9-C122-4862-B78F-DEAF0F2D18B5}" dt="2023-11-13T08:32:33.774" v="177" actId="255"/>
        <pc:sldMkLst>
          <pc:docMk/>
          <pc:sldMk cId="1624853707" sldId="574"/>
        </pc:sldMkLst>
        <pc:spChg chg="add mod ord">
          <ac:chgData name="Vácha Milan" userId="e9110794-889b-45bf-89b6-61a9b8ee6cfb" providerId="ADAL" clId="{2E4829C9-C122-4862-B78F-DEAF0F2D18B5}" dt="2023-11-13T08:32:05.961" v="176" actId="1076"/>
          <ac:spMkLst>
            <pc:docMk/>
            <pc:sldMk cId="1624853707" sldId="574"/>
            <ac:spMk id="2" creationId="{03445C00-C785-C1E0-5D78-61F7D5024921}"/>
          </ac:spMkLst>
        </pc:spChg>
        <pc:spChg chg="mod ord">
          <ac:chgData name="Vácha Milan" userId="e9110794-889b-45bf-89b6-61a9b8ee6cfb" providerId="ADAL" clId="{2E4829C9-C122-4862-B78F-DEAF0F2D18B5}" dt="2023-11-13T08:32:33.774" v="177" actId="255"/>
          <ac:spMkLst>
            <pc:docMk/>
            <pc:sldMk cId="1624853707" sldId="574"/>
            <ac:spMk id="24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1A52A-7A34-413E-A8DE-331559C42A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83392-3734-49D0-A508-BC72F97E95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Demografie v ČR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508F1E-1C7E-425F-A674-C4548A8E334D}" type="parTrans" cxnId="{8F6B3D0A-FD79-418B-96D1-A5AD66AC450E}">
      <dgm:prSet/>
      <dgm:spPr/>
      <dgm:t>
        <a:bodyPr/>
        <a:lstStyle/>
        <a:p>
          <a:endParaRPr lang="en-US"/>
        </a:p>
      </dgm:t>
    </dgm:pt>
    <dgm:pt modelId="{95C959A7-74A3-4178-BA03-8675105E0DE0}" type="sibTrans" cxnId="{8F6B3D0A-FD79-418B-96D1-A5AD66AC450E}">
      <dgm:prSet/>
      <dgm:spPr/>
      <dgm:t>
        <a:bodyPr/>
        <a:lstStyle/>
        <a:p>
          <a:endParaRPr lang="en-US"/>
        </a:p>
      </dgm:t>
    </dgm:pt>
    <dgm:pt modelId="{86EE0026-DC6B-4039-A5F6-151F3F8FFC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Nabídka a poptávka oborů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7F7676-8593-496A-BAB1-013D81B7266B}" type="parTrans" cxnId="{E534A0D9-65B3-42D4-8AE4-75958D88FA8E}">
      <dgm:prSet/>
      <dgm:spPr/>
      <dgm:t>
        <a:bodyPr/>
        <a:lstStyle/>
        <a:p>
          <a:endParaRPr lang="en-US"/>
        </a:p>
      </dgm:t>
    </dgm:pt>
    <dgm:pt modelId="{BBB71BD0-F73F-42EA-856D-0C89F0E758D7}" type="sibTrans" cxnId="{E534A0D9-65B3-42D4-8AE4-75958D88FA8E}">
      <dgm:prSet/>
      <dgm:spPr/>
      <dgm:t>
        <a:bodyPr/>
        <a:lstStyle/>
        <a:p>
          <a:endParaRPr lang="en-US"/>
        </a:p>
      </dgm:t>
    </dgm:pt>
    <dgm:pt modelId="{26C01866-1716-4CAA-A898-8014C58B5E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Návrh MŠMT o oborové struktuře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E59CAD-9BCF-4214-A1FB-A145E27C68E8}" type="parTrans" cxnId="{887CF303-5E2F-40F2-993D-3DB5CE4B6A5E}">
      <dgm:prSet/>
      <dgm:spPr/>
      <dgm:t>
        <a:bodyPr/>
        <a:lstStyle/>
        <a:p>
          <a:endParaRPr lang="en-US"/>
        </a:p>
      </dgm:t>
    </dgm:pt>
    <dgm:pt modelId="{B0E0127E-2800-4AE1-8A85-0A8F8A25DA46}" type="sibTrans" cxnId="{887CF303-5E2F-40F2-993D-3DB5CE4B6A5E}">
      <dgm:prSet/>
      <dgm:spPr/>
      <dgm:t>
        <a:bodyPr/>
        <a:lstStyle/>
        <a:p>
          <a:endParaRPr lang="en-US"/>
        </a:p>
      </dgm:t>
    </dgm:pt>
    <dgm:pt modelId="{1353DA6A-B748-4602-9C91-F55A56D94B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Návrh a modernizace oborů v SK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12A1F3-F488-4F13-8633-47BB60B82647}" type="parTrans" cxnId="{CADA5182-0F94-4C99-B0A1-677CD8E73691}">
      <dgm:prSet/>
      <dgm:spPr/>
      <dgm:t>
        <a:bodyPr/>
        <a:lstStyle/>
        <a:p>
          <a:endParaRPr lang="cs-CZ"/>
        </a:p>
      </dgm:t>
    </dgm:pt>
    <dgm:pt modelId="{B4CB310E-0258-42FF-B000-B2832C56C626}" type="sibTrans" cxnId="{CADA5182-0F94-4C99-B0A1-677CD8E73691}">
      <dgm:prSet/>
      <dgm:spPr/>
      <dgm:t>
        <a:bodyPr/>
        <a:lstStyle/>
        <a:p>
          <a:endParaRPr lang="cs-CZ"/>
        </a:p>
      </dgm:t>
    </dgm:pt>
    <dgm:pt modelId="{5A93ED1F-D317-4269-896C-290D63CC6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Změny 2023-2024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F3CE53-41FC-40B1-86CD-E01BDF304A44}" type="parTrans" cxnId="{19E40B28-6023-45FA-997D-5CB82CC21396}">
      <dgm:prSet/>
      <dgm:spPr/>
      <dgm:t>
        <a:bodyPr/>
        <a:lstStyle/>
        <a:p>
          <a:endParaRPr lang="cs-CZ"/>
        </a:p>
      </dgm:t>
    </dgm:pt>
    <dgm:pt modelId="{D533CF16-6362-4734-8456-243F445D57B6}" type="sibTrans" cxnId="{19E40B28-6023-45FA-997D-5CB82CC21396}">
      <dgm:prSet/>
      <dgm:spPr/>
      <dgm:t>
        <a:bodyPr/>
        <a:lstStyle/>
        <a:p>
          <a:endParaRPr lang="cs-CZ"/>
        </a:p>
      </dgm:t>
    </dgm:pt>
    <dgm:pt modelId="{3F45965F-F93E-4B5E-8837-FBEB24B47189}" type="pres">
      <dgm:prSet presAssocID="{E151A52A-7A34-413E-A8DE-331559C42A1D}" presName="linear" presStyleCnt="0">
        <dgm:presLayoutVars>
          <dgm:animLvl val="lvl"/>
          <dgm:resizeHandles val="exact"/>
        </dgm:presLayoutVars>
      </dgm:prSet>
      <dgm:spPr/>
    </dgm:pt>
    <dgm:pt modelId="{135450E0-54F6-47F9-B8D8-4B7285E08550}" type="pres">
      <dgm:prSet presAssocID="{E2383392-3734-49D0-A508-BC72F97E953C}" presName="parentText" presStyleLbl="node1" presStyleIdx="0" presStyleCnt="5" custLinFactNeighborX="16852" custLinFactNeighborY="-43216">
        <dgm:presLayoutVars>
          <dgm:chMax val="0"/>
          <dgm:bulletEnabled val="1"/>
        </dgm:presLayoutVars>
      </dgm:prSet>
      <dgm:spPr/>
    </dgm:pt>
    <dgm:pt modelId="{67FF1470-D18E-4128-A5FE-52A03C42DE0B}" type="pres">
      <dgm:prSet presAssocID="{95C959A7-74A3-4178-BA03-8675105E0DE0}" presName="spacer" presStyleCnt="0"/>
      <dgm:spPr/>
    </dgm:pt>
    <dgm:pt modelId="{EBAA0374-C8EF-4C09-B48E-BE8FAA57F111}" type="pres">
      <dgm:prSet presAssocID="{86EE0026-DC6B-4039-A5F6-151F3F8FFC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92CC14-38B2-4353-BCF4-A7A3A7CAD3DD}" type="pres">
      <dgm:prSet presAssocID="{BBB71BD0-F73F-42EA-856D-0C89F0E758D7}" presName="spacer" presStyleCnt="0"/>
      <dgm:spPr/>
    </dgm:pt>
    <dgm:pt modelId="{8744508C-7D42-4688-8409-984F928D7C0E}" type="pres">
      <dgm:prSet presAssocID="{26C01866-1716-4CAA-A898-8014C58B5E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96E239-BC9A-4258-B3E1-DF3C7C7E4C7F}" type="pres">
      <dgm:prSet presAssocID="{B0E0127E-2800-4AE1-8A85-0A8F8A25DA46}" presName="spacer" presStyleCnt="0"/>
      <dgm:spPr/>
    </dgm:pt>
    <dgm:pt modelId="{14707ADE-70A1-4495-A968-81049C9EA36D}" type="pres">
      <dgm:prSet presAssocID="{1353DA6A-B748-4602-9C91-F55A56D94B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D5DDED1-7F85-47A8-89FE-C5D4FA7489A3}" type="pres">
      <dgm:prSet presAssocID="{B4CB310E-0258-42FF-B000-B2832C56C626}" presName="spacer" presStyleCnt="0"/>
      <dgm:spPr/>
    </dgm:pt>
    <dgm:pt modelId="{8AE6A1CE-4420-45DF-9FA5-14D101F7A3F4}" type="pres">
      <dgm:prSet presAssocID="{5A93ED1F-D317-4269-896C-290D63CC69C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87CF303-5E2F-40F2-993D-3DB5CE4B6A5E}" srcId="{E151A52A-7A34-413E-A8DE-331559C42A1D}" destId="{26C01866-1716-4CAA-A898-8014C58B5E4B}" srcOrd="2" destOrd="0" parTransId="{CFE59CAD-9BCF-4214-A1FB-A145E27C68E8}" sibTransId="{B0E0127E-2800-4AE1-8A85-0A8F8A25DA46}"/>
    <dgm:cxn modelId="{8F6B3D0A-FD79-418B-96D1-A5AD66AC450E}" srcId="{E151A52A-7A34-413E-A8DE-331559C42A1D}" destId="{E2383392-3734-49D0-A508-BC72F97E953C}" srcOrd="0" destOrd="0" parTransId="{B5508F1E-1C7E-425F-A674-C4548A8E334D}" sibTransId="{95C959A7-74A3-4178-BA03-8675105E0DE0}"/>
    <dgm:cxn modelId="{2869531A-AE13-4BCC-AF77-28DECA26A94B}" type="presOf" srcId="{86EE0026-DC6B-4039-A5F6-151F3F8FFC76}" destId="{EBAA0374-C8EF-4C09-B48E-BE8FAA57F111}" srcOrd="0" destOrd="0" presId="urn:microsoft.com/office/officeart/2005/8/layout/vList2"/>
    <dgm:cxn modelId="{19E40B28-6023-45FA-997D-5CB82CC21396}" srcId="{E151A52A-7A34-413E-A8DE-331559C42A1D}" destId="{5A93ED1F-D317-4269-896C-290D63CC69C1}" srcOrd="4" destOrd="0" parTransId="{73F3CE53-41FC-40B1-86CD-E01BDF304A44}" sibTransId="{D533CF16-6362-4734-8456-243F445D57B6}"/>
    <dgm:cxn modelId="{D97D1054-4018-49D2-9F70-A0887F1CC5E5}" type="presOf" srcId="{1353DA6A-B748-4602-9C91-F55A56D94B15}" destId="{14707ADE-70A1-4495-A968-81049C9EA36D}" srcOrd="0" destOrd="0" presId="urn:microsoft.com/office/officeart/2005/8/layout/vList2"/>
    <dgm:cxn modelId="{DDCB867C-507D-4FB3-BDCD-4EDD7EC525B5}" type="presOf" srcId="{E151A52A-7A34-413E-A8DE-331559C42A1D}" destId="{3F45965F-F93E-4B5E-8837-FBEB24B47189}" srcOrd="0" destOrd="0" presId="urn:microsoft.com/office/officeart/2005/8/layout/vList2"/>
    <dgm:cxn modelId="{CADA5182-0F94-4C99-B0A1-677CD8E73691}" srcId="{E151A52A-7A34-413E-A8DE-331559C42A1D}" destId="{1353DA6A-B748-4602-9C91-F55A56D94B15}" srcOrd="3" destOrd="0" parTransId="{7112A1F3-F488-4F13-8633-47BB60B82647}" sibTransId="{B4CB310E-0258-42FF-B000-B2832C56C626}"/>
    <dgm:cxn modelId="{AB5DF0AC-CB54-4353-A1B6-00388486770D}" type="presOf" srcId="{5A93ED1F-D317-4269-896C-290D63CC69C1}" destId="{8AE6A1CE-4420-45DF-9FA5-14D101F7A3F4}" srcOrd="0" destOrd="0" presId="urn:microsoft.com/office/officeart/2005/8/layout/vList2"/>
    <dgm:cxn modelId="{2FC476C1-2F91-499D-A278-96C092244566}" type="presOf" srcId="{E2383392-3734-49D0-A508-BC72F97E953C}" destId="{135450E0-54F6-47F9-B8D8-4B7285E08550}" srcOrd="0" destOrd="0" presId="urn:microsoft.com/office/officeart/2005/8/layout/vList2"/>
    <dgm:cxn modelId="{E534A0D9-65B3-42D4-8AE4-75958D88FA8E}" srcId="{E151A52A-7A34-413E-A8DE-331559C42A1D}" destId="{86EE0026-DC6B-4039-A5F6-151F3F8FFC76}" srcOrd="1" destOrd="0" parTransId="{DF7F7676-8593-496A-BAB1-013D81B7266B}" sibTransId="{BBB71BD0-F73F-42EA-856D-0C89F0E758D7}"/>
    <dgm:cxn modelId="{5DF187DA-74A4-4835-8BC7-31E2CC8953ED}" type="presOf" srcId="{26C01866-1716-4CAA-A898-8014C58B5E4B}" destId="{8744508C-7D42-4688-8409-984F928D7C0E}" srcOrd="0" destOrd="0" presId="urn:microsoft.com/office/officeart/2005/8/layout/vList2"/>
    <dgm:cxn modelId="{8234CB7B-0A65-4366-B4D2-1B369D2ECEF7}" type="presParOf" srcId="{3F45965F-F93E-4B5E-8837-FBEB24B47189}" destId="{135450E0-54F6-47F9-B8D8-4B7285E08550}" srcOrd="0" destOrd="0" presId="urn:microsoft.com/office/officeart/2005/8/layout/vList2"/>
    <dgm:cxn modelId="{D7682270-E402-4685-BACC-964F483F92F4}" type="presParOf" srcId="{3F45965F-F93E-4B5E-8837-FBEB24B47189}" destId="{67FF1470-D18E-4128-A5FE-52A03C42DE0B}" srcOrd="1" destOrd="0" presId="urn:microsoft.com/office/officeart/2005/8/layout/vList2"/>
    <dgm:cxn modelId="{754E88FE-C089-4935-A988-BBD7146577CB}" type="presParOf" srcId="{3F45965F-F93E-4B5E-8837-FBEB24B47189}" destId="{EBAA0374-C8EF-4C09-B48E-BE8FAA57F111}" srcOrd="2" destOrd="0" presId="urn:microsoft.com/office/officeart/2005/8/layout/vList2"/>
    <dgm:cxn modelId="{CFEE4591-09B0-47A7-9F9E-90DFE5FCE0B1}" type="presParOf" srcId="{3F45965F-F93E-4B5E-8837-FBEB24B47189}" destId="{B592CC14-38B2-4353-BCF4-A7A3A7CAD3DD}" srcOrd="3" destOrd="0" presId="urn:microsoft.com/office/officeart/2005/8/layout/vList2"/>
    <dgm:cxn modelId="{F02DC66B-9962-4872-AD3B-B9DCFEDAB47D}" type="presParOf" srcId="{3F45965F-F93E-4B5E-8837-FBEB24B47189}" destId="{8744508C-7D42-4688-8409-984F928D7C0E}" srcOrd="4" destOrd="0" presId="urn:microsoft.com/office/officeart/2005/8/layout/vList2"/>
    <dgm:cxn modelId="{3E722773-7DD7-4850-B12D-A4C9283B0CDC}" type="presParOf" srcId="{3F45965F-F93E-4B5E-8837-FBEB24B47189}" destId="{AA96E239-BC9A-4258-B3E1-DF3C7C7E4C7F}" srcOrd="5" destOrd="0" presId="urn:microsoft.com/office/officeart/2005/8/layout/vList2"/>
    <dgm:cxn modelId="{4ACAA652-9FE8-4D7E-AEBD-1F59909A88B7}" type="presParOf" srcId="{3F45965F-F93E-4B5E-8837-FBEB24B47189}" destId="{14707ADE-70A1-4495-A968-81049C9EA36D}" srcOrd="6" destOrd="0" presId="urn:microsoft.com/office/officeart/2005/8/layout/vList2"/>
    <dgm:cxn modelId="{27CA1D85-CFC6-45B3-9B46-610309727B66}" type="presParOf" srcId="{3F45965F-F93E-4B5E-8837-FBEB24B47189}" destId="{ED5DDED1-7F85-47A8-89FE-C5D4FA7489A3}" srcOrd="7" destOrd="0" presId="urn:microsoft.com/office/officeart/2005/8/layout/vList2"/>
    <dgm:cxn modelId="{85515303-0940-4C43-A2AB-606B2C8146DF}" type="presParOf" srcId="{3F45965F-F93E-4B5E-8837-FBEB24B47189}" destId="{8AE6A1CE-4420-45DF-9FA5-14D101F7A3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1A52A-7A34-413E-A8DE-331559C42A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83392-3734-49D0-A508-BC72F97E953C}">
      <dgm:prSet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Návrh ředitelů středních škol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508F1E-1C7E-425F-A674-C4548A8E334D}" type="parTrans" cxnId="{8F6B3D0A-FD79-418B-96D1-A5AD66AC450E}">
      <dgm:prSet/>
      <dgm:spPr/>
      <dgm:t>
        <a:bodyPr/>
        <a:lstStyle/>
        <a:p>
          <a:endParaRPr lang="en-US"/>
        </a:p>
      </dgm:t>
    </dgm:pt>
    <dgm:pt modelId="{95C959A7-74A3-4178-BA03-8675105E0DE0}" type="sibTrans" cxnId="{8F6B3D0A-FD79-418B-96D1-A5AD66AC450E}">
      <dgm:prSet/>
      <dgm:spPr/>
      <dgm:t>
        <a:bodyPr/>
        <a:lstStyle/>
        <a:p>
          <a:endParaRPr lang="en-US"/>
        </a:p>
      </dgm:t>
    </dgm:pt>
    <dgm:pt modelId="{86EE0026-DC6B-4039-A5F6-151F3F8FFC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Výsledky JPZ ve všech školách 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7F7676-8593-496A-BAB1-013D81B7266B}" type="parTrans" cxnId="{E534A0D9-65B3-42D4-8AE4-75958D88FA8E}">
      <dgm:prSet/>
      <dgm:spPr/>
      <dgm:t>
        <a:bodyPr/>
        <a:lstStyle/>
        <a:p>
          <a:endParaRPr lang="en-US"/>
        </a:p>
      </dgm:t>
    </dgm:pt>
    <dgm:pt modelId="{BBB71BD0-F73F-42EA-856D-0C89F0E758D7}" type="sibTrans" cxnId="{E534A0D9-65B3-42D4-8AE4-75958D88FA8E}">
      <dgm:prSet/>
      <dgm:spPr/>
      <dgm:t>
        <a:bodyPr/>
        <a:lstStyle/>
        <a:p>
          <a:endParaRPr lang="en-US"/>
        </a:p>
      </dgm:t>
    </dgm:pt>
    <dgm:pt modelId="{26C01866-1716-4CAA-A898-8014C58B5E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Poptávka po jednotlivých oborech v kraji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E59CAD-9BCF-4214-A1FB-A145E27C68E8}" type="parTrans" cxnId="{887CF303-5E2F-40F2-993D-3DB5CE4B6A5E}">
      <dgm:prSet/>
      <dgm:spPr/>
      <dgm:t>
        <a:bodyPr/>
        <a:lstStyle/>
        <a:p>
          <a:endParaRPr lang="en-US"/>
        </a:p>
      </dgm:t>
    </dgm:pt>
    <dgm:pt modelId="{B0E0127E-2800-4AE1-8A85-0A8F8A25DA46}" type="sibTrans" cxnId="{887CF303-5E2F-40F2-993D-3DB5CE4B6A5E}">
      <dgm:prSet/>
      <dgm:spPr/>
      <dgm:t>
        <a:bodyPr/>
        <a:lstStyle/>
        <a:p>
          <a:endParaRPr lang="en-US"/>
        </a:p>
      </dgm:t>
    </dgm:pt>
    <dgm:pt modelId="{314D9363-6641-4778-BAE1-45E1EF61A9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 Výsledky JPZ v území a typech oborů</a:t>
          </a:r>
        </a:p>
      </dgm:t>
    </dgm:pt>
    <dgm:pt modelId="{8A50ED7E-6B33-401E-B74D-FBB1FED1D3D7}" type="parTrans" cxnId="{623875EE-1DB5-4898-9177-E7A60379E656}">
      <dgm:prSet/>
      <dgm:spPr/>
      <dgm:t>
        <a:bodyPr/>
        <a:lstStyle/>
        <a:p>
          <a:endParaRPr lang="cs-CZ"/>
        </a:p>
      </dgm:t>
    </dgm:pt>
    <dgm:pt modelId="{DF91859C-1E20-47A6-BE61-51123BC7A572}" type="sibTrans" cxnId="{623875EE-1DB5-4898-9177-E7A60379E656}">
      <dgm:prSet/>
      <dgm:spPr/>
      <dgm:t>
        <a:bodyPr/>
        <a:lstStyle/>
        <a:p>
          <a:endParaRPr lang="cs-CZ"/>
        </a:p>
      </dgm:t>
    </dgm:pt>
    <dgm:pt modelId="{3F45965F-F93E-4B5E-8837-FBEB24B47189}" type="pres">
      <dgm:prSet presAssocID="{E151A52A-7A34-413E-A8DE-331559C42A1D}" presName="linear" presStyleCnt="0">
        <dgm:presLayoutVars>
          <dgm:animLvl val="lvl"/>
          <dgm:resizeHandles val="exact"/>
        </dgm:presLayoutVars>
      </dgm:prSet>
      <dgm:spPr/>
    </dgm:pt>
    <dgm:pt modelId="{135450E0-54F6-47F9-B8D8-4B7285E08550}" type="pres">
      <dgm:prSet presAssocID="{E2383392-3734-49D0-A508-BC72F97E953C}" presName="parentText" presStyleLbl="node1" presStyleIdx="0" presStyleCnt="4" custLinFactNeighborX="16852" custLinFactNeighborY="-43216">
        <dgm:presLayoutVars>
          <dgm:chMax val="0"/>
          <dgm:bulletEnabled val="1"/>
        </dgm:presLayoutVars>
      </dgm:prSet>
      <dgm:spPr/>
    </dgm:pt>
    <dgm:pt modelId="{67FF1470-D18E-4128-A5FE-52A03C42DE0B}" type="pres">
      <dgm:prSet presAssocID="{95C959A7-74A3-4178-BA03-8675105E0DE0}" presName="spacer" presStyleCnt="0"/>
      <dgm:spPr/>
    </dgm:pt>
    <dgm:pt modelId="{EBAA0374-C8EF-4C09-B48E-BE8FAA57F111}" type="pres">
      <dgm:prSet presAssocID="{86EE0026-DC6B-4039-A5F6-151F3F8FFC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92CC14-38B2-4353-BCF4-A7A3A7CAD3DD}" type="pres">
      <dgm:prSet presAssocID="{BBB71BD0-F73F-42EA-856D-0C89F0E758D7}" presName="spacer" presStyleCnt="0"/>
      <dgm:spPr/>
    </dgm:pt>
    <dgm:pt modelId="{8744508C-7D42-4688-8409-984F928D7C0E}" type="pres">
      <dgm:prSet presAssocID="{26C01866-1716-4CAA-A898-8014C58B5E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96E239-BC9A-4258-B3E1-DF3C7C7E4C7F}" type="pres">
      <dgm:prSet presAssocID="{B0E0127E-2800-4AE1-8A85-0A8F8A25DA46}" presName="spacer" presStyleCnt="0"/>
      <dgm:spPr/>
    </dgm:pt>
    <dgm:pt modelId="{99388C7E-E3CB-49EC-B7AF-F302F9A7D6A0}" type="pres">
      <dgm:prSet presAssocID="{314D9363-6641-4778-BAE1-45E1EF61A9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7CF303-5E2F-40F2-993D-3DB5CE4B6A5E}" srcId="{E151A52A-7A34-413E-A8DE-331559C42A1D}" destId="{26C01866-1716-4CAA-A898-8014C58B5E4B}" srcOrd="2" destOrd="0" parTransId="{CFE59CAD-9BCF-4214-A1FB-A145E27C68E8}" sibTransId="{B0E0127E-2800-4AE1-8A85-0A8F8A25DA46}"/>
    <dgm:cxn modelId="{8F6B3D0A-FD79-418B-96D1-A5AD66AC450E}" srcId="{E151A52A-7A34-413E-A8DE-331559C42A1D}" destId="{E2383392-3734-49D0-A508-BC72F97E953C}" srcOrd="0" destOrd="0" parTransId="{B5508F1E-1C7E-425F-A674-C4548A8E334D}" sibTransId="{95C959A7-74A3-4178-BA03-8675105E0DE0}"/>
    <dgm:cxn modelId="{2869531A-AE13-4BCC-AF77-28DECA26A94B}" type="presOf" srcId="{86EE0026-DC6B-4039-A5F6-151F3F8FFC76}" destId="{EBAA0374-C8EF-4C09-B48E-BE8FAA57F111}" srcOrd="0" destOrd="0" presId="urn:microsoft.com/office/officeart/2005/8/layout/vList2"/>
    <dgm:cxn modelId="{DDCB867C-507D-4FB3-BDCD-4EDD7EC525B5}" type="presOf" srcId="{E151A52A-7A34-413E-A8DE-331559C42A1D}" destId="{3F45965F-F93E-4B5E-8837-FBEB24B47189}" srcOrd="0" destOrd="0" presId="urn:microsoft.com/office/officeart/2005/8/layout/vList2"/>
    <dgm:cxn modelId="{F5BA77B7-4A7B-4994-8F95-2F64A15A8C5F}" type="presOf" srcId="{314D9363-6641-4778-BAE1-45E1EF61A937}" destId="{99388C7E-E3CB-49EC-B7AF-F302F9A7D6A0}" srcOrd="0" destOrd="0" presId="urn:microsoft.com/office/officeart/2005/8/layout/vList2"/>
    <dgm:cxn modelId="{2FC476C1-2F91-499D-A278-96C092244566}" type="presOf" srcId="{E2383392-3734-49D0-A508-BC72F97E953C}" destId="{135450E0-54F6-47F9-B8D8-4B7285E08550}" srcOrd="0" destOrd="0" presId="urn:microsoft.com/office/officeart/2005/8/layout/vList2"/>
    <dgm:cxn modelId="{E534A0D9-65B3-42D4-8AE4-75958D88FA8E}" srcId="{E151A52A-7A34-413E-A8DE-331559C42A1D}" destId="{86EE0026-DC6B-4039-A5F6-151F3F8FFC76}" srcOrd="1" destOrd="0" parTransId="{DF7F7676-8593-496A-BAB1-013D81B7266B}" sibTransId="{BBB71BD0-F73F-42EA-856D-0C89F0E758D7}"/>
    <dgm:cxn modelId="{5DF187DA-74A4-4835-8BC7-31E2CC8953ED}" type="presOf" srcId="{26C01866-1716-4CAA-A898-8014C58B5E4B}" destId="{8744508C-7D42-4688-8409-984F928D7C0E}" srcOrd="0" destOrd="0" presId="urn:microsoft.com/office/officeart/2005/8/layout/vList2"/>
    <dgm:cxn modelId="{623875EE-1DB5-4898-9177-E7A60379E656}" srcId="{E151A52A-7A34-413E-A8DE-331559C42A1D}" destId="{314D9363-6641-4778-BAE1-45E1EF61A937}" srcOrd="3" destOrd="0" parTransId="{8A50ED7E-6B33-401E-B74D-FBB1FED1D3D7}" sibTransId="{DF91859C-1E20-47A6-BE61-51123BC7A572}"/>
    <dgm:cxn modelId="{8234CB7B-0A65-4366-B4D2-1B369D2ECEF7}" type="presParOf" srcId="{3F45965F-F93E-4B5E-8837-FBEB24B47189}" destId="{135450E0-54F6-47F9-B8D8-4B7285E08550}" srcOrd="0" destOrd="0" presId="urn:microsoft.com/office/officeart/2005/8/layout/vList2"/>
    <dgm:cxn modelId="{D7682270-E402-4685-BACC-964F483F92F4}" type="presParOf" srcId="{3F45965F-F93E-4B5E-8837-FBEB24B47189}" destId="{67FF1470-D18E-4128-A5FE-52A03C42DE0B}" srcOrd="1" destOrd="0" presId="urn:microsoft.com/office/officeart/2005/8/layout/vList2"/>
    <dgm:cxn modelId="{754E88FE-C089-4935-A988-BBD7146577CB}" type="presParOf" srcId="{3F45965F-F93E-4B5E-8837-FBEB24B47189}" destId="{EBAA0374-C8EF-4C09-B48E-BE8FAA57F111}" srcOrd="2" destOrd="0" presId="urn:microsoft.com/office/officeart/2005/8/layout/vList2"/>
    <dgm:cxn modelId="{CFEE4591-09B0-47A7-9F9E-90DFE5FCE0B1}" type="presParOf" srcId="{3F45965F-F93E-4B5E-8837-FBEB24B47189}" destId="{B592CC14-38B2-4353-BCF4-A7A3A7CAD3DD}" srcOrd="3" destOrd="0" presId="urn:microsoft.com/office/officeart/2005/8/layout/vList2"/>
    <dgm:cxn modelId="{F02DC66B-9962-4872-AD3B-B9DCFEDAB47D}" type="presParOf" srcId="{3F45965F-F93E-4B5E-8837-FBEB24B47189}" destId="{8744508C-7D42-4688-8409-984F928D7C0E}" srcOrd="4" destOrd="0" presId="urn:microsoft.com/office/officeart/2005/8/layout/vList2"/>
    <dgm:cxn modelId="{3E722773-7DD7-4850-B12D-A4C9283B0CDC}" type="presParOf" srcId="{3F45965F-F93E-4B5E-8837-FBEB24B47189}" destId="{AA96E239-BC9A-4258-B3E1-DF3C7C7E4C7F}" srcOrd="5" destOrd="0" presId="urn:microsoft.com/office/officeart/2005/8/layout/vList2"/>
    <dgm:cxn modelId="{A2AC75E8-F3A5-43F5-818D-3997676ADB9B}" type="presParOf" srcId="{3F45965F-F93E-4B5E-8837-FBEB24B47189}" destId="{99388C7E-E3CB-49EC-B7AF-F302F9A7D6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450E0-54F6-47F9-B8D8-4B7285E08550}">
      <dsp:nvSpPr>
        <dsp:cNvPr id="0" name=""/>
        <dsp:cNvSpPr/>
      </dsp:nvSpPr>
      <dsp:spPr>
        <a:xfrm>
          <a:off x="0" y="0"/>
          <a:ext cx="4470485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Demografie v ČR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09" y="40209"/>
        <a:ext cx="4390067" cy="743262"/>
      </dsp:txXfrm>
    </dsp:sp>
    <dsp:sp modelId="{EBAA0374-C8EF-4C09-B48E-BE8FAA57F111}">
      <dsp:nvSpPr>
        <dsp:cNvPr id="0" name=""/>
        <dsp:cNvSpPr/>
      </dsp:nvSpPr>
      <dsp:spPr>
        <a:xfrm>
          <a:off x="0" y="959547"/>
          <a:ext cx="4470485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Nabídka a poptávka oborů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09" y="999756"/>
        <a:ext cx="4390067" cy="743262"/>
      </dsp:txXfrm>
    </dsp:sp>
    <dsp:sp modelId="{8744508C-7D42-4688-8409-984F928D7C0E}">
      <dsp:nvSpPr>
        <dsp:cNvPr id="0" name=""/>
        <dsp:cNvSpPr/>
      </dsp:nvSpPr>
      <dsp:spPr>
        <a:xfrm>
          <a:off x="0" y="1909947"/>
          <a:ext cx="4470485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Návrh MŠMT o oborové struktuře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09" y="1950156"/>
        <a:ext cx="4390067" cy="743262"/>
      </dsp:txXfrm>
    </dsp:sp>
    <dsp:sp modelId="{14707ADE-70A1-4495-A968-81049C9EA36D}">
      <dsp:nvSpPr>
        <dsp:cNvPr id="0" name=""/>
        <dsp:cNvSpPr/>
      </dsp:nvSpPr>
      <dsp:spPr>
        <a:xfrm>
          <a:off x="0" y="2860347"/>
          <a:ext cx="4470485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Návrh a modernizace oborů v SK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09" y="2900556"/>
        <a:ext cx="4390067" cy="743262"/>
      </dsp:txXfrm>
    </dsp:sp>
    <dsp:sp modelId="{8AE6A1CE-4420-45DF-9FA5-14D101F7A3F4}">
      <dsp:nvSpPr>
        <dsp:cNvPr id="0" name=""/>
        <dsp:cNvSpPr/>
      </dsp:nvSpPr>
      <dsp:spPr>
        <a:xfrm>
          <a:off x="0" y="3810747"/>
          <a:ext cx="4470485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Změny 2023-2024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209" y="3850956"/>
        <a:ext cx="4390067" cy="74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450E0-54F6-47F9-B8D8-4B7285E08550}">
      <dsp:nvSpPr>
        <dsp:cNvPr id="0" name=""/>
        <dsp:cNvSpPr/>
      </dsp:nvSpPr>
      <dsp:spPr>
        <a:xfrm>
          <a:off x="0" y="0"/>
          <a:ext cx="4470485" cy="1029600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Návrh ředitelů středních škol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50261"/>
        <a:ext cx="4369963" cy="929078"/>
      </dsp:txXfrm>
    </dsp:sp>
    <dsp:sp modelId="{EBAA0374-C8EF-4C09-B48E-BE8FAA57F111}">
      <dsp:nvSpPr>
        <dsp:cNvPr id="0" name=""/>
        <dsp:cNvSpPr/>
      </dsp:nvSpPr>
      <dsp:spPr>
        <a:xfrm>
          <a:off x="0" y="1212987"/>
          <a:ext cx="4470485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Výsledky JPZ ve všech školách 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1263248"/>
        <a:ext cx="4369963" cy="929078"/>
      </dsp:txXfrm>
    </dsp:sp>
    <dsp:sp modelId="{8744508C-7D42-4688-8409-984F928D7C0E}">
      <dsp:nvSpPr>
        <dsp:cNvPr id="0" name=""/>
        <dsp:cNvSpPr/>
      </dsp:nvSpPr>
      <dsp:spPr>
        <a:xfrm>
          <a:off x="0" y="2400987"/>
          <a:ext cx="4470485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Poptávka po jednotlivých oborech v kraji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2451248"/>
        <a:ext cx="4369963" cy="929078"/>
      </dsp:txXfrm>
    </dsp:sp>
    <dsp:sp modelId="{99388C7E-E3CB-49EC-B7AF-F302F9A7D6A0}">
      <dsp:nvSpPr>
        <dsp:cNvPr id="0" name=""/>
        <dsp:cNvSpPr/>
      </dsp:nvSpPr>
      <dsp:spPr>
        <a:xfrm>
          <a:off x="0" y="3588987"/>
          <a:ext cx="4470485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Výsledky JPZ v území a typech oborů</a:t>
          </a:r>
        </a:p>
      </dsp:txBody>
      <dsp:txXfrm>
        <a:off x="50261" y="3639248"/>
        <a:ext cx="4369963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DF0495C-916D-4C04-BE72-D11D3DE46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46B575-AC6E-42BA-8405-8EAB97FD86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8D99-A02B-4899-8F11-056FCA0358F4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6B762B-2778-48A8-857F-E91647834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4C3F6D-F065-4AAC-A4B7-FA30241FD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2AB96-6C69-4EEC-A823-6271AC9B9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1E1E8-CC44-4CDE-811D-9D8E7CF6ADAE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86BE-A4A4-4BDF-9540-FA1622315D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8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18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254BF-0DC7-45A5-848D-8087442D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97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93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89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FE47-4518-45AD-BE62-8505A0F0B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FE6A1-D725-417D-BEE1-AC81C3CE2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1664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CA8B-929D-4DC1-9650-F9F64239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0045A-F5A0-4764-938F-B76BEB55D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3661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AC706-6C69-4BAF-920E-A0D7BC69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605566-793A-4023-9977-240A3591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46117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676DF-5A64-4E56-BDE7-37E85D2A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72618-FE19-446F-8572-2ED4309BA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D06171-C4A6-424C-9DEB-FBCBCBB3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0630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9337B-ECA4-44BE-9D67-2F8F8F7A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1ABA52-4319-43D4-B443-82E904201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7A4449-7574-4DB7-9B02-6EA18CD8D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C62E1D-7D91-460E-8D90-EFABB04BE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BBB889-3936-4FCB-863A-CF83519AF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0064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254BF-0DC7-45A5-848D-8087442D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4432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3ECDE-D21D-4A4A-A0E2-6CC7DE2A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C03E6-45B6-4D72-A3D1-BFF57B2D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C85E88-3CA4-494F-979F-8F028ABE0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2604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25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00756-FFB7-49CF-AB28-E563B4A7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46C62B-30AE-4869-B70C-EF1F23456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67204C-EBD7-46A4-B3D2-F0D63181C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5030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E66A5-F431-4E6C-9345-71314916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29125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6DB14-1E8E-4880-9AB1-2EBA54DD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3896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199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827" y="2412035"/>
            <a:ext cx="4694582" cy="2933585"/>
          </a:xfrm>
          <a:prstGeom prst="rect">
            <a:avLst/>
          </a:prstGeo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xfrm>
            <a:off x="556610" y="742589"/>
            <a:ext cx="9206949" cy="708302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01778" y="0"/>
            <a:ext cx="335866" cy="3330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0" name="Zástupný symbol pro text 6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3588" y="1558880"/>
            <a:ext cx="4857849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  <p:sp>
        <p:nvSpPr>
          <p:cNvPr id="81" name="Zástupný symbol pro text 6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22516" y="1558878"/>
            <a:ext cx="4857850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</p:spTree>
    <p:extLst>
      <p:ext uri="{BB962C8B-B14F-4D97-AF65-F5344CB8AC3E}">
        <p14:creationId xmlns:p14="http://schemas.microsoft.com/office/powerpoint/2010/main" val="396282212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547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930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33401" y="1641298"/>
            <a:ext cx="6291470" cy="301851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F20000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697658ED-7802-4DB9-B2A0-B18452DD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683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A1D9F88F-D901-4D20-82D3-2A2FC2771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C53FCEDD-4962-4362-83CE-A5897918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81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18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413958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27A136A8-40A4-42A1-8C85-0183E389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663" y="2406224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3">
            <a:extLst>
              <a:ext uri="{FF2B5EF4-FFF2-40B4-BE49-F238E27FC236}">
                <a16:creationId xmlns:a16="http://schemas.microsoft.com/office/drawing/2014/main" id="{1E4D6733-346C-47F7-9E4B-4615E6D3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3" y="757498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A1D3C8FD-99D4-498B-A1E7-30F8889AF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8AF6F244-E186-4D8A-B21F-8B760C982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855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54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070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514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373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33401" y="1641298"/>
            <a:ext cx="6291470" cy="301851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F20000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697658ED-7802-4DB9-B2A0-B18452DD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683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A1D9F88F-D901-4D20-82D3-2A2FC2771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C53FCEDD-4962-4362-83CE-A5897918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304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603933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16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55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532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827" y="2412035"/>
            <a:ext cx="4694582" cy="2933585"/>
          </a:xfrm>
          <a:prstGeom prst="rect">
            <a:avLst/>
          </a:prstGeo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xfrm>
            <a:off x="556610" y="742589"/>
            <a:ext cx="9206949" cy="708302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01778" y="0"/>
            <a:ext cx="335866" cy="3330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0" name="Zástupný symbol pro text 6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3588" y="1558880"/>
            <a:ext cx="4857849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  <p:sp>
        <p:nvSpPr>
          <p:cNvPr id="81" name="Zástupný symbol pro text 6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22516" y="1558878"/>
            <a:ext cx="4857850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</p:spTree>
    <p:extLst>
      <p:ext uri="{BB962C8B-B14F-4D97-AF65-F5344CB8AC3E}">
        <p14:creationId xmlns:p14="http://schemas.microsoft.com/office/powerpoint/2010/main" val="37023549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33401" y="1641298"/>
            <a:ext cx="6291470" cy="301851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F20000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697658ED-7802-4DB9-B2A0-B18452DD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683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A1D9F88F-D901-4D20-82D3-2A2FC2771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C53FCEDD-4962-4362-83CE-A5897918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878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294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0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33401" y="1641298"/>
            <a:ext cx="6291470" cy="301851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F20000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697658ED-7802-4DB9-B2A0-B18452DD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7683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A1D9F88F-D901-4D20-82D3-2A2FC2771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C53FCEDD-4962-4362-83CE-A5897918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592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09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560062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44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79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0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551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827" y="2412035"/>
            <a:ext cx="4694582" cy="2933585"/>
          </a:xfrm>
          <a:prstGeom prst="rect">
            <a:avLst/>
          </a:prstGeo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xfrm>
            <a:off x="556610" y="742589"/>
            <a:ext cx="9206949" cy="708302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01778" y="0"/>
            <a:ext cx="335866" cy="3330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0" name="Zástupný symbol pro text 6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3588" y="1558880"/>
            <a:ext cx="4857849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  <p:sp>
        <p:nvSpPr>
          <p:cNvPr id="81" name="Zástupný symbol pro text 6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22516" y="1558878"/>
            <a:ext cx="4857850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</p:spTree>
    <p:extLst>
      <p:ext uri="{BB962C8B-B14F-4D97-AF65-F5344CB8AC3E}">
        <p14:creationId xmlns:p14="http://schemas.microsoft.com/office/powerpoint/2010/main" val="424945521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4102" y="133045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24102" y="2154366"/>
            <a:ext cx="5157787" cy="313565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D2C7DD0-6A6D-4AED-937F-50ABDF3325E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41946" y="1845977"/>
            <a:ext cx="4694580" cy="344404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CF6A7F4B-6EC9-4E19-9D0D-FA6F221C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02" y="67995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CEE0470D-0494-47EA-9C0E-A96F62837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B4532525-A062-4B27-A97D-0391DB0D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78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406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340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C758A-0C88-ED31-DC3C-9788B0D2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CE78A6-BA41-0B5E-2CB4-C36A1181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BAD6B-B70B-3A1B-A4BE-0FF6965C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AF7483-B8C2-BCB2-0F1B-AB814BE6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561161-4A42-0AD3-FEEE-F0936ACD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024698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F4360-8F29-E7A1-EEFE-C13CBCA2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E6658C-16C3-41C3-AB23-14C62966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A71353-1976-FDAD-7903-7807DF78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8E0EC4-C130-3D58-6ADE-C30B4291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44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429032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82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86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73969"/>
      </p:ext>
    </p:extLst>
  </p:cSld>
  <p:clrMapOvr>
    <a:masterClrMapping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17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16250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43A8157-F291-43AE-BC61-F16EE2A374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3663" y="1455511"/>
            <a:ext cx="5181600" cy="29640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symbol pro obrázek 2">
            <a:extLst>
              <a:ext uri="{FF2B5EF4-FFF2-40B4-BE49-F238E27FC236}">
                <a16:creationId xmlns:a16="http://schemas.microsoft.com/office/drawing/2014/main" id="{EC22F00B-D7DA-4E76-8CE5-36666F4FAFC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2" y="1573815"/>
            <a:ext cx="5564325" cy="28457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14A53951-4F28-48AD-A5E4-0DC4679B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63" y="692184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B3BE6A78-7EE6-4BEC-9EA4-6BE423B11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FF187AF5-1534-4550-86A6-FF3EFFB8C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440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48922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62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99569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90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327855"/>
      </p:ext>
    </p:extLst>
  </p:cSld>
  <p:clrMapOvr>
    <a:masterClrMapping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542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149810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895221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38475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51899" y="1509938"/>
            <a:ext cx="6291470" cy="307294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AACE4B3-703F-4E29-850D-48A8137A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99" y="736323"/>
            <a:ext cx="8369953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529E072A-57AE-4854-91F3-7E69DBD71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73C2E926-8506-4957-A556-6D5108FF2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12088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762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018016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615565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89860" y="6478201"/>
            <a:ext cx="11038115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336697" y="0"/>
            <a:ext cx="1191278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2">
            <a:extLst>
              <a:ext uri="{FF2B5EF4-FFF2-40B4-BE49-F238E27FC236}">
                <a16:creationId xmlns:a16="http://schemas.microsoft.com/office/drawing/2014/main" id="{123A2BEA-6A02-4F7F-B37B-964468A0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5" y="2507978"/>
            <a:ext cx="4747315" cy="12542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01D8D8B4-67A0-4304-AC51-537C726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946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766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827" y="2412035"/>
            <a:ext cx="4694582" cy="2933585"/>
          </a:xfrm>
          <a:prstGeom prst="rect">
            <a:avLst/>
          </a:prstGeo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xfrm>
            <a:off x="556610" y="742589"/>
            <a:ext cx="9206949" cy="708302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01778" y="0"/>
            <a:ext cx="335866" cy="3330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0" name="Zástupný symbol pro text 6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3588" y="1558880"/>
            <a:ext cx="4857849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  <p:sp>
        <p:nvSpPr>
          <p:cNvPr id="81" name="Zástupný symbol pro text 6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22516" y="1558878"/>
            <a:ext cx="4857850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</p:spTree>
    <p:extLst>
      <p:ext uri="{BB962C8B-B14F-4D97-AF65-F5344CB8AC3E}">
        <p14:creationId xmlns:p14="http://schemas.microsoft.com/office/powerpoint/2010/main" val="190167761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4935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22517" y="2411601"/>
            <a:ext cx="4694580" cy="266070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B7017792-5315-4D65-9557-C854C4823C1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31883" y="2421320"/>
            <a:ext cx="4694580" cy="265099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9C0AB47-3928-4C9A-94EF-B932211CD5BF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7A596DF3-1FA7-4EED-9CFD-596E3CBC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442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06BEC70-11CF-4D7F-B0B9-777299E9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10859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5B428DB6-87AC-4274-8501-C2E533179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340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624072" cy="6857999"/>
          </a:xfrm>
          <a:solidFill>
            <a:schemeClr val="tx2"/>
          </a:solidFill>
          <a:ln>
            <a:noFill/>
          </a:ln>
        </p:spPr>
        <p:txBody>
          <a:bodyPr lIns="360000" tIns="0" rIns="360000" bIns="180000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Bitter" pitchFamily="2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Rovnoramenný trojúhelník 9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3624263" y="0"/>
            <a:ext cx="8567737" cy="877888"/>
          </a:xfrm>
        </p:spPr>
        <p:txBody>
          <a:bodyPr lIns="360000" tIns="0" rIns="360000" bIns="0" anchor="b" anchorCtr="0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Bitter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7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A0BAC6-340F-4F2E-A41C-F5B40EA8F451}"/>
              </a:ext>
            </a:extLst>
          </p:cNvPr>
          <p:cNvSpPr txBox="1"/>
          <p:nvPr userDrawn="1"/>
        </p:nvSpPr>
        <p:spPr>
          <a:xfrm>
            <a:off x="972308" y="2552492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  <a:defRPr sz="2000"/>
            </a:pP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A48E30A-F779-4368-980D-973E96B170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7828" y="2412036"/>
            <a:ext cx="4694580" cy="293358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DF5CE50-4C0C-4700-8FBF-DFB7CEA6D2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97194" y="2421754"/>
            <a:ext cx="4694580" cy="293358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F98AF00-5659-47B6-908D-F75C5232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0" y="742589"/>
            <a:ext cx="9206948" cy="7083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3A89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2A6185F9-2B75-4E78-B026-AFCF49A2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4BA7946-C5AF-4BE2-A925-331B1B1B7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93A2C43C-67EB-4B13-81CC-4363F3112013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713588" y="1558880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95934346-F068-41D8-ADD8-89A72BF8B98C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22517" y="1558879"/>
            <a:ext cx="4857848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cs-CZ" sz="2800" dirty="0"/>
              <a:t>NADPIS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69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827" y="2412035"/>
            <a:ext cx="4694582" cy="2933585"/>
          </a:xfrm>
          <a:prstGeom prst="rect">
            <a:avLst/>
          </a:prstGeo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Text názvu"/>
          <p:cNvSpPr txBox="1">
            <a:spLocks noGrp="1"/>
          </p:cNvSpPr>
          <p:nvPr>
            <p:ph type="title"/>
          </p:nvPr>
        </p:nvSpPr>
        <p:spPr>
          <a:xfrm>
            <a:off x="556610" y="742589"/>
            <a:ext cx="9206949" cy="708302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401778" y="0"/>
            <a:ext cx="335866" cy="3330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0" name="Zástupný symbol pro text 6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3588" y="1558880"/>
            <a:ext cx="4857849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  <p:sp>
        <p:nvSpPr>
          <p:cNvPr id="81" name="Zástupný symbol pro text 6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22516" y="1558878"/>
            <a:ext cx="4857850" cy="541714"/>
          </a:xfrm>
          <a:prstGeom prst="rect">
            <a:avLst/>
          </a:prstGeom>
          <a:solidFill>
            <a:srgbClr val="D61F00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chemeClr val="accent5">
                    <a:lumOff val="5098"/>
                  </a:schemeClr>
                </a:solidFill>
              </a:defRPr>
            </a:lvl1pPr>
          </a:lstStyle>
          <a:p>
            <a:r>
              <a:t>NADPIS </a:t>
            </a:r>
          </a:p>
        </p:txBody>
      </p:sp>
    </p:spTree>
    <p:extLst>
      <p:ext uri="{BB962C8B-B14F-4D97-AF65-F5344CB8AC3E}">
        <p14:creationId xmlns:p14="http://schemas.microsoft.com/office/powerpoint/2010/main" val="290657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9860" y="1906132"/>
            <a:ext cx="10515600" cy="38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Zástupný nadpis 1">
            <a:extLst>
              <a:ext uri="{FF2B5EF4-FFF2-40B4-BE49-F238E27FC236}">
                <a16:creationId xmlns:a16="http://schemas.microsoft.com/office/drawing/2014/main" id="{C9E9EA33-901B-4AF2-B7DD-FD16FC0E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60" y="580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997F6DA0-50D3-403F-A286-9D438E441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532631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ABC57084-C6CF-44EF-AE45-7F96536C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0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9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2" r:id="rId5"/>
    <p:sldLayoutId id="2147483773" r:id="rId6"/>
    <p:sldLayoutId id="2147483650" r:id="rId7"/>
    <p:sldLayoutId id="2147483805" r:id="rId8"/>
    <p:sldLayoutId id="2147483832" r:id="rId9"/>
    <p:sldLayoutId id="2147483847" r:id="rId10"/>
    <p:sldLayoutId id="2147483848" r:id="rId11"/>
    <p:sldLayoutId id="214748384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3A8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1580231-64D5-46FC-ACE4-42E702EF60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89" y="0"/>
            <a:ext cx="12143821" cy="685799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2C7900-C2F0-42B8-A582-8B39AC74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A501EE-8E64-4B29-82FA-F1F28413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295F8A1D-BE48-47FD-8C68-FEC4337B1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89087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A286FA84-5FAB-40FC-B37F-69FEF507F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4945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9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9" r:id="rId7"/>
    <p:sldLayoutId id="214748383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3A8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3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" descr="Obrázek">
            <a:extLst>
              <a:ext uri="{FF2B5EF4-FFF2-40B4-BE49-F238E27FC236}">
                <a16:creationId xmlns:a16="http://schemas.microsoft.com/office/drawing/2014/main" id="{C41B0DAE-E7CE-4577-A5FA-D6534D384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95" y="2673676"/>
            <a:ext cx="8285918" cy="1510648"/>
          </a:xfrm>
          <a:prstGeom prst="rect">
            <a:avLst/>
          </a:prstGeom>
          <a:ln w="12700">
            <a:miter lim="400000"/>
          </a:ln>
          <a:effectLst>
            <a:outerShdw blurRad="190500" dist="5829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810C1B-5B69-41DF-9694-F7CE4C27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4" y="2673676"/>
            <a:ext cx="8020876" cy="149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Jméno a příjmení</a:t>
            </a:r>
            <a:br>
              <a:rPr lang="cs-CZ" dirty="0"/>
            </a:br>
            <a:r>
              <a:rPr lang="cs-CZ" sz="2400" b="1" dirty="0">
                <a:latin typeface="+mn-lt"/>
              </a:rPr>
              <a:t>odbor/funkce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51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33A8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" descr="Obrázek">
            <a:extLst>
              <a:ext uri="{FF2B5EF4-FFF2-40B4-BE49-F238E27FC236}">
                <a16:creationId xmlns:a16="http://schemas.microsoft.com/office/drawing/2014/main" id="{4474A410-8C7A-4735-8356-0E0827332B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86407" y="4667673"/>
            <a:ext cx="7927505" cy="14452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FF79B2A7-4B34-411F-9EE1-A3F62EA6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1" y="47874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34017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96" r:id="rId10"/>
    <p:sldLayoutId id="2147483998" r:id="rId11"/>
    <p:sldLayoutId id="2147483999" r:id="rId12"/>
    <p:sldLayoutId id="2147484000" r:id="rId13"/>
    <p:sldLayoutId id="2147484001" r:id="rId14"/>
    <p:sldLayoutId id="21474840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8D0262E-347F-4A49-A1C4-B0EC7160DC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43821" cy="6857999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68E14-381A-4958-AE3F-B60770CF2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9860" y="6499973"/>
            <a:ext cx="9547037" cy="3253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Krajský úřad Středočeského kraje,  </a:t>
            </a:r>
            <a:r>
              <a:rPr lang="cs-CZ" dirty="0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102562-9C95-4D3B-9758-80940753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778" y="1202"/>
            <a:ext cx="1207364" cy="325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3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" descr="Obrázek">
            <a:extLst>
              <a:ext uri="{FF2B5EF4-FFF2-40B4-BE49-F238E27FC236}">
                <a16:creationId xmlns:a16="http://schemas.microsoft.com/office/drawing/2014/main" id="{551D6355-EC9F-4AF3-869D-D54847112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290" y="1342584"/>
            <a:ext cx="4933024" cy="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ázek" descr="Obrázek">
            <a:extLst>
              <a:ext uri="{FF2B5EF4-FFF2-40B4-BE49-F238E27FC236}">
                <a16:creationId xmlns:a16="http://schemas.microsoft.com/office/drawing/2014/main" id="{12F4F20E-53B5-4D33-8BD2-CB2B2837D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118" y="5275790"/>
            <a:ext cx="6585279" cy="1200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" descr="Obrázek">
            <a:extLst>
              <a:ext uri="{FF2B5EF4-FFF2-40B4-BE49-F238E27FC236}">
                <a16:creationId xmlns:a16="http://schemas.microsoft.com/office/drawing/2014/main" id="{10FF94EC-B07C-44D9-AF4A-7DEF39352A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247" y="275784"/>
            <a:ext cx="9695829" cy="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" descr="Obrázek">
            <a:extLst>
              <a:ext uri="{FF2B5EF4-FFF2-40B4-BE49-F238E27FC236}">
                <a16:creationId xmlns:a16="http://schemas.microsoft.com/office/drawing/2014/main" id="{53D6AEF0-805B-4D26-AF2D-981577BB03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07419" y="1395549"/>
            <a:ext cx="3628022" cy="89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" descr="Obrázek">
            <a:extLst>
              <a:ext uri="{FF2B5EF4-FFF2-40B4-BE49-F238E27FC236}">
                <a16:creationId xmlns:a16="http://schemas.microsoft.com/office/drawing/2014/main" id="{92E50530-3777-4BF5-8D14-73EFD62CB4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7366" y="2543461"/>
            <a:ext cx="6023826" cy="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" descr="Obrázek">
            <a:extLst>
              <a:ext uri="{FF2B5EF4-FFF2-40B4-BE49-F238E27FC236}">
                <a16:creationId xmlns:a16="http://schemas.microsoft.com/office/drawing/2014/main" id="{08968BC3-3500-46C5-989A-B470109128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5118" y="3723176"/>
            <a:ext cx="6733052" cy="1227537"/>
          </a:xfrm>
          <a:prstGeom prst="rect">
            <a:avLst/>
          </a:prstGeom>
          <a:ln w="12700">
            <a:miter lim="400000"/>
          </a:ln>
          <a:effectLst>
            <a:outerShdw blurRad="190500" dist="5829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D0A68FD3-9A2E-468F-96F3-DD8C9F1E1DDF}"/>
              </a:ext>
            </a:extLst>
          </p:cNvPr>
          <p:cNvSpPr txBox="1">
            <a:spLocks/>
          </p:cNvSpPr>
          <p:nvPr userDrawn="1"/>
        </p:nvSpPr>
        <p:spPr>
          <a:xfrm>
            <a:off x="8080973" y="4884465"/>
            <a:ext cx="3508936" cy="541713"/>
          </a:xfrm>
          <a:prstGeom prst="rect">
            <a:avLst/>
          </a:prstGeom>
          <a:solidFill>
            <a:srgbClr val="133A89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NADPIS </a:t>
            </a:r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EA0F18BA-549C-4624-A61C-CF75D612E2E5}"/>
              </a:ext>
            </a:extLst>
          </p:cNvPr>
          <p:cNvSpPr txBox="1">
            <a:spLocks/>
          </p:cNvSpPr>
          <p:nvPr userDrawn="1"/>
        </p:nvSpPr>
        <p:spPr>
          <a:xfrm>
            <a:off x="8067429" y="3615019"/>
            <a:ext cx="3522480" cy="541713"/>
          </a:xfrm>
          <a:prstGeom prst="rect">
            <a:avLst/>
          </a:prstGeom>
          <a:solidFill>
            <a:srgbClr val="D61F0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/>
              <a:t>NADPIS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539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Krajský úřad Středočeského kraje,  </a:t>
            </a:r>
            <a:r>
              <a:rPr lang="cs-CZ">
                <a:ea typeface="Calibri" panose="020F0502020204030204" pitchFamily="34" charset="0"/>
              </a:rPr>
              <a:t>Zborovská 11, 150 21 Praha 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73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  <p:sldLayoutId id="2147484469" r:id="rId18"/>
    <p:sldLayoutId id="2147484470" r:id="rId19"/>
    <p:sldLayoutId id="2147484471" r:id="rId20"/>
    <p:sldLayoutId id="2147484472" r:id="rId2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2233F80-34C9-4581-9AFC-073C72085E4B}"/>
              </a:ext>
            </a:extLst>
          </p:cNvPr>
          <p:cNvSpPr txBox="1"/>
          <p:nvPr/>
        </p:nvSpPr>
        <p:spPr>
          <a:xfrm>
            <a:off x="1145080" y="4542895"/>
            <a:ext cx="81357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cs-CZ" sz="1400" b="1" dirty="0">
                <a:solidFill>
                  <a:srgbClr val="13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400" b="1" dirty="0">
                <a:solidFill>
                  <a:srgbClr val="13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>
                <a:solidFill>
                  <a:srgbClr val="13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Praha, 13.11. 2023</a:t>
            </a:r>
            <a:br>
              <a:rPr lang="cs-CZ" sz="800" b="1" dirty="0">
                <a:solidFill>
                  <a:srgbClr val="13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b="1" dirty="0">
              <a:solidFill>
                <a:srgbClr val="133A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DCD83F-61CA-4A70-9EA8-F781D4D2C421}"/>
              </a:ext>
            </a:extLst>
          </p:cNvPr>
          <p:cNvSpPr txBox="1"/>
          <p:nvPr/>
        </p:nvSpPr>
        <p:spPr>
          <a:xfrm>
            <a:off x="0" y="2274838"/>
            <a:ext cx="10916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b="1" dirty="0">
                <a:solidFill>
                  <a:srgbClr val="13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Tisková konference analýza a kapacity středních škol</a:t>
            </a:r>
            <a:endParaRPr lang="cs-CZ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D05B26-081F-B5F2-1B6F-0A1D6AAC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05"/>
            <a:ext cx="5212935" cy="9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554827" y="93565"/>
            <a:ext cx="9206950" cy="5541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Výsledky JPZ – typy škol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 descr="Obsah obrázku text, snímek obrazovky, číslo, Paralelní&#10;&#10;Popis byl vytvořen automaticky">
            <a:extLst>
              <a:ext uri="{FF2B5EF4-FFF2-40B4-BE49-F238E27FC236}">
                <a16:creationId xmlns:a16="http://schemas.microsoft.com/office/drawing/2014/main" id="{2EB4088A-57AA-BC1C-4087-F1EAA6E1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" y="647700"/>
            <a:ext cx="12169406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745327" y="233265"/>
            <a:ext cx="9206950" cy="845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Výsledky JPZ – v území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A96E65DB-1DF5-5036-0F70-A5562287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006"/>
            <a:ext cx="12192000" cy="57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3445C00-C785-C1E0-5D78-61F7D5024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02" y="3429000"/>
            <a:ext cx="9805178" cy="22037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rgbClr val="FF0000"/>
                </a:solidFill>
              </a:rPr>
              <a:t>Nová místa ve středních školách 1785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000" b="1" dirty="0">
                <a:solidFill>
                  <a:srgbClr val="FF0000"/>
                </a:solidFill>
              </a:rPr>
              <a:t>Změněná a transformovaná místa 3056</a:t>
            </a:r>
          </a:p>
        </p:txBody>
      </p:sp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94602" y="317359"/>
            <a:ext cx="1078956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Změna – nová a transformovaná místa 2023-2024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1A0FA63-F30B-4A68-8F32-8E6657F7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03" y="2963428"/>
            <a:ext cx="9206948" cy="27934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8800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pozornost! </a:t>
            </a: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DAD43643-D271-4BE9-95BF-CBFA5525C140}"/>
              </a:ext>
            </a:extLst>
          </p:cNvPr>
          <p:cNvSpPr txBox="1">
            <a:spLocks/>
          </p:cNvSpPr>
          <p:nvPr/>
        </p:nvSpPr>
        <p:spPr>
          <a:xfrm>
            <a:off x="482303" y="6492875"/>
            <a:ext cx="248483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33A89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endParaRPr lang="cs-CZ" sz="2000" b="0" dirty="0"/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id="{C8D2B215-DC72-4D38-A382-AAA63C52AF9D}"/>
              </a:ext>
            </a:extLst>
          </p:cNvPr>
          <p:cNvSpPr txBox="1">
            <a:spLocks/>
          </p:cNvSpPr>
          <p:nvPr/>
        </p:nvSpPr>
        <p:spPr>
          <a:xfrm>
            <a:off x="1425040" y="4360165"/>
            <a:ext cx="8931884" cy="265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33A8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cs-CZ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5A99BC-0C06-B5D1-5932-4CF4F3B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079"/>
            <a:ext cx="5212935" cy="9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745327" y="233265"/>
            <a:ext cx="9206950" cy="845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Obsah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E9580C8-66B5-CACD-E079-0D0CD0A1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817013"/>
              </p:ext>
            </p:extLst>
          </p:nvPr>
        </p:nvGraphicFramePr>
        <p:xfrm>
          <a:off x="745327" y="1458644"/>
          <a:ext cx="4470485" cy="46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7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0CE30D5-F60C-4F7D-8BA3-F15487F5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6" y="35231"/>
            <a:ext cx="10515600" cy="89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Demografie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771C8347-C627-4E6E-9B47-FFBC5D02BB79}"/>
              </a:ext>
            </a:extLst>
          </p:cNvPr>
          <p:cNvSpPr txBox="1">
            <a:spLocks/>
          </p:cNvSpPr>
          <p:nvPr/>
        </p:nvSpPr>
        <p:spPr>
          <a:xfrm>
            <a:off x="9601199" y="4880610"/>
            <a:ext cx="2205299" cy="107559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lvl="2" indent="0" hangingPunct="1">
              <a:lnSpc>
                <a:spcPct val="114000"/>
              </a:lnSpc>
              <a:spcBef>
                <a:spcPts val="300"/>
              </a:spcBef>
              <a:buNone/>
              <a:defRPr sz="1800"/>
            </a:pPr>
            <a:endParaRPr lang="cs-CZ" sz="2000" dirty="0">
              <a:uFill>
                <a:solidFill>
                  <a:srgbClr val="0563C1"/>
                </a:solidFill>
              </a:uFill>
            </a:endParaRPr>
          </a:p>
        </p:txBody>
      </p:sp>
      <p:pic>
        <p:nvPicPr>
          <p:cNvPr id="3" name="Obrázek 2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47653FDE-770B-B919-2556-C36B017A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6" y="729507"/>
            <a:ext cx="10278907" cy="60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E924B-1F29-A79A-7DE9-F467BC3717C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6107F8-FC93-4137-057D-E1DC4E4D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EA4997-C5DD-5556-07D9-62828CE9D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2D92A8A-2992-8E60-B1BD-3FE0865B4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0803883-4251-CACB-3613-48E506C78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obsah 12" descr="Obsah obrázku text, snímek obrazovky, Písmo, číslo">
            <a:extLst>
              <a:ext uri="{FF2B5EF4-FFF2-40B4-BE49-F238E27FC236}">
                <a16:creationId xmlns:a16="http://schemas.microsoft.com/office/drawing/2014/main" id="{D0FC695D-3328-088E-6FA3-7A10669C8B7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9472" cy="7052153"/>
          </a:xfrm>
        </p:spPr>
      </p:pic>
    </p:spTree>
    <p:extLst>
      <p:ext uri="{BB962C8B-B14F-4D97-AF65-F5344CB8AC3E}">
        <p14:creationId xmlns:p14="http://schemas.microsoft.com/office/powerpoint/2010/main" val="423188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E46F57-9DCC-0E1E-D640-047F1C07B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/>
              <a:t>Strana </a:t>
            </a:r>
            <a:fld id="{FBB1ACB0-F9FC-4CDF-BF0C-6DFD25E94212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4" name="Obrázek 3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1DA501A5-1F5C-27F0-285A-AA8B70B8F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"/>
          <a:stretch/>
        </p:blipFill>
        <p:spPr>
          <a:xfrm>
            <a:off x="0" y="-7185"/>
            <a:ext cx="5708952" cy="6764215"/>
          </a:xfrm>
          <a:prstGeom prst="rect">
            <a:avLst/>
          </a:prstGeom>
        </p:spPr>
      </p:pic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A8D290A-D541-859F-F1BE-6D1D8F7C8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60" y="0"/>
            <a:ext cx="3577770" cy="6904892"/>
          </a:xfrm>
          <a:prstGeom prst="rect">
            <a:avLst/>
          </a:prstGeom>
        </p:spPr>
      </p:pic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208752A-971B-26CB-966C-EF774E1F0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60" y="-7185"/>
            <a:ext cx="3213100" cy="6966154"/>
          </a:xfrm>
          <a:prstGeom prst="rect">
            <a:avLst/>
          </a:prstGeom>
        </p:spPr>
      </p:pic>
      <p:pic>
        <p:nvPicPr>
          <p:cNvPr id="10" name="Obrázek 9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EBF7FA44-7F55-7F97-78DD-9156BE964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2138730"/>
            <a:ext cx="3213100" cy="28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základních typů oborů vzdělání</a:t>
            </a:r>
            <a:br>
              <a:rPr lang="cs-CZ" dirty="0"/>
            </a:br>
            <a:r>
              <a:rPr lang="cs-CZ" sz="1400" dirty="0"/>
              <a:t>Seminář NPI, Prahy a Středočeského kraje</a:t>
            </a:r>
            <a:br>
              <a:rPr lang="cs-CZ" sz="1400" dirty="0"/>
            </a:br>
            <a:r>
              <a:rPr lang="cs-CZ" sz="1400" dirty="0"/>
              <a:t>29.5. 2023</a:t>
            </a:r>
            <a:br>
              <a:rPr lang="cs-CZ" dirty="0"/>
            </a:br>
            <a:endParaRPr lang="cs-CZ" dirty="0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94C6B326-654A-4D3F-BBE9-804D23CDD1A3}"/>
              </a:ext>
            </a:extLst>
          </p:cNvPr>
          <p:cNvSpPr/>
          <p:nvPr/>
        </p:nvSpPr>
        <p:spPr>
          <a:xfrm>
            <a:off x="8259534" y="4671938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C44294F-5970-48D5-94AE-C49AE714229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624072" y="19051"/>
            <a:ext cx="8493947" cy="61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745327" y="233265"/>
            <a:ext cx="9206950" cy="845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4800" b="1" dirty="0">
                <a:latin typeface="Calibri" panose="020F0502020204030204" pitchFamily="34" charset="0"/>
                <a:cs typeface="Calibri" panose="020F0502020204030204" pitchFamily="34" charset="0"/>
              </a:rPr>
              <a:t>Modernizace</a:t>
            </a:r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 oborové nabídky v SK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E9580C8-66B5-CACD-E079-0D0CD0A1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170529"/>
              </p:ext>
            </p:extLst>
          </p:nvPr>
        </p:nvGraphicFramePr>
        <p:xfrm>
          <a:off x="745327" y="1458644"/>
          <a:ext cx="4470485" cy="46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4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745327" y="233265"/>
            <a:ext cx="9206950" cy="8451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Výsledky JPZ na úrovni konkrétních žáků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 descr="Obsah obrázku text, snímek obrazovky, dokument, číslo&#10;&#10;Popis byl vytvořen automaticky">
            <a:extLst>
              <a:ext uri="{FF2B5EF4-FFF2-40B4-BE49-F238E27FC236}">
                <a16:creationId xmlns:a16="http://schemas.microsoft.com/office/drawing/2014/main" id="{B2B31BD1-17AB-A82A-414C-AD56303A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674"/>
            <a:ext cx="12192000" cy="60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adpis 5"/>
          <p:cNvSpPr txBox="1">
            <a:spLocks noGrp="1"/>
          </p:cNvSpPr>
          <p:nvPr>
            <p:ph type="title"/>
          </p:nvPr>
        </p:nvSpPr>
        <p:spPr>
          <a:xfrm>
            <a:off x="212942" y="233265"/>
            <a:ext cx="11812043" cy="8451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Poptávka v území na jednotlivé školy– skutečnost 2023</a:t>
            </a:r>
            <a:endParaRPr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B78865C5-5879-2D5F-5944-F6C989CAB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416"/>
            <a:ext cx="12192000" cy="57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kratky_praporek">
  <a:themeElements>
    <a:clrScheme name="sablona_KUSK_barvy">
      <a:dk1>
        <a:sysClr val="windowText" lastClr="000000"/>
      </a:dk1>
      <a:lt1>
        <a:sysClr val="window" lastClr="FFFFFF"/>
      </a:lt1>
      <a:dk2>
        <a:srgbClr val="AEABAB"/>
      </a:dk2>
      <a:lt2>
        <a:srgbClr val="E7E6E6"/>
      </a:lt2>
      <a:accent1>
        <a:srgbClr val="FF0000"/>
      </a:accent1>
      <a:accent2>
        <a:srgbClr val="2F5496"/>
      </a:accent2>
      <a:accent3>
        <a:srgbClr val="A5A5A5"/>
      </a:accent3>
      <a:accent4>
        <a:srgbClr val="FE9999"/>
      </a:accent4>
      <a:accent5>
        <a:srgbClr val="F2F2F2"/>
      </a:accent5>
      <a:accent6>
        <a:srgbClr val="9FB7E1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3317936D-6414-4ABC-BB91-9A0A12205FE5}"/>
    </a:ext>
  </a:extLst>
</a:theme>
</file>

<file path=ppt/theme/theme10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lastní návrh">
  <a:themeElements>
    <a:clrScheme name="sablona_KUSK_barvy">
      <a:dk1>
        <a:sysClr val="windowText" lastClr="000000"/>
      </a:dk1>
      <a:lt1>
        <a:sysClr val="window" lastClr="FFFFFF"/>
      </a:lt1>
      <a:dk2>
        <a:srgbClr val="AEABAB"/>
      </a:dk2>
      <a:lt2>
        <a:srgbClr val="E7E6E6"/>
      </a:lt2>
      <a:accent1>
        <a:srgbClr val="FF0000"/>
      </a:accent1>
      <a:accent2>
        <a:srgbClr val="2F5496"/>
      </a:accent2>
      <a:accent3>
        <a:srgbClr val="A5A5A5"/>
      </a:accent3>
      <a:accent4>
        <a:srgbClr val="FE9999"/>
      </a:accent4>
      <a:accent5>
        <a:srgbClr val="F2F2F2"/>
      </a:accent5>
      <a:accent6>
        <a:srgbClr val="9FB7E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45B90CB6-AE81-4A6E-B0B5-444FCCEC3FC0}"/>
    </a:ext>
  </a:extLst>
</a:theme>
</file>

<file path=ppt/theme/theme3.xml><?xml version="1.0" encoding="utf-8"?>
<a:theme xmlns:a="http://schemas.openxmlformats.org/drawingml/2006/main" name="1_oddělovaci stra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4DC62A32-B3B9-41C2-BCF6-C9AFD85018A4}"/>
    </a:ext>
  </a:extLst>
</a:theme>
</file>

<file path=ppt/theme/theme4.xml><?xml version="1.0" encoding="utf-8"?>
<a:theme xmlns:a="http://schemas.openxmlformats.org/drawingml/2006/main" name="rozdelovnik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04A81A2A-9C3E-40EF-948C-37D8F02B2396}"/>
    </a:ext>
  </a:extLst>
</a:theme>
</file>

<file path=ppt/theme/theme5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395D6CB7-10FA-406A-BDB8-8312B49A6671}"/>
    </a:ext>
  </a:extLst>
</a:theme>
</file>

<file path=ppt/theme/theme6.xml><?xml version="1.0" encoding="utf-8"?>
<a:theme xmlns:a="http://schemas.openxmlformats.org/drawingml/2006/main" name="KNIHOVNA_objekt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E61C4DB1-F9A2-4059-AA4A-B81E4FC1F8DB}"/>
    </a:ext>
  </a:extLst>
</a:theme>
</file>

<file path=ppt/theme/theme7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ýjezdy_rakovník_03_05_2022" id="{ADCD94E8-9CAE-4854-9865-8FD50D6D4DFB}" vid="{E9DB33EF-515B-44CE-A535-D7D56845DDAB}"/>
    </a:ext>
  </a:extLst>
</a:theme>
</file>

<file path=ppt/theme/theme8.xml><?xml version="1.0" encoding="utf-8"?>
<a:theme xmlns:a="http://schemas.openxmlformats.org/drawingml/2006/main" name="Fazeta">
  <a:themeElements>
    <a:clrScheme name="Vlastní 3">
      <a:dk1>
        <a:srgbClr val="2C3C43"/>
      </a:dk1>
      <a:lt1>
        <a:sysClr val="window" lastClr="FFFFFF"/>
      </a:lt1>
      <a:dk2>
        <a:srgbClr val="2C3C43"/>
      </a:dk2>
      <a:lt2>
        <a:srgbClr val="EBEBEB"/>
      </a:lt2>
      <a:accent1>
        <a:srgbClr val="0070C0"/>
      </a:accent1>
      <a:accent2>
        <a:srgbClr val="FF0000"/>
      </a:accent2>
      <a:accent3>
        <a:srgbClr val="FFFFFF"/>
      </a:accent3>
      <a:accent4>
        <a:srgbClr val="BF0000"/>
      </a:accent4>
      <a:accent5>
        <a:srgbClr val="40AFFF"/>
      </a:accent5>
      <a:accent6>
        <a:srgbClr val="FFFFFF"/>
      </a:accent6>
      <a:hlink>
        <a:srgbClr val="2C3C43"/>
      </a:hlink>
      <a:folHlink>
        <a:srgbClr val="0070C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Mustr PP</Template>
  <TotalTime>4552</TotalTime>
  <Words>134</Words>
  <Application>Microsoft Office PowerPoint</Application>
  <PresentationFormat>Širokoúhlá obrazovka</PresentationFormat>
  <Paragraphs>25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13</vt:i4>
      </vt:variant>
    </vt:vector>
  </HeadingPairs>
  <TitlesOfParts>
    <vt:vector size="28" baseType="lpstr">
      <vt:lpstr>Arial</vt:lpstr>
      <vt:lpstr>Bitter</vt:lpstr>
      <vt:lpstr>Calibri</vt:lpstr>
      <vt:lpstr>Calibri Light</vt:lpstr>
      <vt:lpstr>Trebuchet MS</vt:lpstr>
      <vt:lpstr>Wingdings</vt:lpstr>
      <vt:lpstr>Wingdings 3</vt:lpstr>
      <vt:lpstr>1_kratky_praporek</vt:lpstr>
      <vt:lpstr>3_Vlastní návrh</vt:lpstr>
      <vt:lpstr>1_oddělovaci strana</vt:lpstr>
      <vt:lpstr>rozdelovnik1</vt:lpstr>
      <vt:lpstr>Vlastní návrh</vt:lpstr>
      <vt:lpstr>KNIHOVNA_objektů</vt:lpstr>
      <vt:lpstr>1_Vlastní návrh</vt:lpstr>
      <vt:lpstr>Fazeta</vt:lpstr>
      <vt:lpstr>Prezentace aplikace PowerPoint</vt:lpstr>
      <vt:lpstr>Obsah</vt:lpstr>
      <vt:lpstr>Demografie</vt:lpstr>
      <vt:lpstr>Prezentace aplikace PowerPoint</vt:lpstr>
      <vt:lpstr>Prezentace aplikace PowerPoint</vt:lpstr>
      <vt:lpstr>Schéma základních typů oborů vzdělání Seminář NPI, Prahy a Středočeského kraje 29.5. 2023 </vt:lpstr>
      <vt:lpstr>Modernizace oborové nabídky v SK</vt:lpstr>
      <vt:lpstr>Výsledky JPZ na úrovni konkrétních žáků</vt:lpstr>
      <vt:lpstr>Poptávka v území na jednotlivé školy– skutečnost 2023</vt:lpstr>
      <vt:lpstr>Výsledky JPZ – typy škol</vt:lpstr>
      <vt:lpstr>Výsledky JPZ – v území</vt:lpstr>
      <vt:lpstr>Změna – nová a transformovaná místa 2023-2024</vt:lpstr>
      <vt:lpstr>Děkuji za pozornost!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Holek Josef</dc:creator>
  <cp:lastModifiedBy>Milan</cp:lastModifiedBy>
  <cp:revision>18</cp:revision>
  <cp:lastPrinted>2023-04-24T07:52:23Z</cp:lastPrinted>
  <dcterms:created xsi:type="dcterms:W3CDTF">2022-05-09T11:39:11Z</dcterms:created>
  <dcterms:modified xsi:type="dcterms:W3CDTF">2023-11-13T09:08:35Z</dcterms:modified>
</cp:coreProperties>
</file>